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7" r:id="rId7"/>
    <p:sldId id="264" r:id="rId8"/>
    <p:sldId id="265" r:id="rId9"/>
    <p:sldId id="259" r:id="rId10"/>
    <p:sldId id="261" r:id="rId11"/>
    <p:sldId id="262" r:id="rId12"/>
    <p:sldId id="263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>
      <p:cViewPr varScale="1">
        <p:scale>
          <a:sx n="90" d="100"/>
          <a:sy n="90" d="100"/>
        </p:scale>
        <p:origin x="1608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79512" y="4005064"/>
            <a:ext cx="8784976" cy="2664296"/>
          </a:xfrm>
        </p:spPr>
        <p:txBody>
          <a:bodyPr>
            <a:normAutofit fontScale="92500" lnSpcReduction="20000"/>
          </a:bodyPr>
          <a:lstStyle/>
          <a:p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Тургунов Ермек </a:t>
            </a:r>
            <a:r>
              <a:rPr lang="ru-RU" sz="4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Мейрамович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м.ғ.д., профессор</a:t>
            </a:r>
          </a:p>
          <a:p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«Қарағанды медицина университеті» </a:t>
            </a:r>
            <a:r>
              <a:rPr lang="kk-KZ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</a:t>
            </a:r>
            <a:endParaRPr lang="kk-KZ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467544" y="3789040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308304" y="2196003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Подзаголовок 3">
            <a:extLst>
              <a:ext uri="{FF2B5EF4-FFF2-40B4-BE49-F238E27FC236}">
                <a16:creationId xmlns:a16="http://schemas.microsoft.com/office/drawing/2014/main" id="{919063EF-6D13-85B8-F39A-870A1F43ABAC}"/>
              </a:ext>
            </a:extLst>
          </p:cNvPr>
          <p:cNvSpPr txBox="1">
            <a:spLocks/>
          </p:cNvSpPr>
          <p:nvPr/>
        </p:nvSpPr>
        <p:spPr>
          <a:xfrm rot="10800000">
            <a:off x="179512" y="57900"/>
            <a:ext cx="8784976" cy="25114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Тургунов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Ермек</a:t>
            </a:r>
            <a:r>
              <a:rPr lang="ru-RU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Мейрамович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м.ғ.д</a:t>
            </a:r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</a:t>
            </a:r>
          </a:p>
          <a:p>
            <a:r>
              <a:rPr lang="kk-K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«Қарағанды медицина университеті» </a:t>
            </a:r>
            <a:r>
              <a:rPr lang="kk-KZ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</a:t>
            </a:r>
            <a:endParaRPr lang="kk-KZ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b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55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5400000">
            <a:off x="3427237" y="-3166591"/>
            <a:ext cx="2289524" cy="9144002"/>
          </a:xfrm>
        </p:spPr>
        <p:txBody>
          <a:bodyPr vert="vert">
            <a:normAutofit/>
          </a:bodyPr>
          <a:lstStyle/>
          <a:p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Бакирова 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Рысжан</a:t>
            </a:r>
            <a: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Емельевна</a:t>
            </a:r>
            <a:br>
              <a:rPr lang="ru-RU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м.ғ.д., профессор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«Қарағанды медицина университеті» КеАҚ</a:t>
            </a: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4074840"/>
            <a:ext cx="9144000" cy="2522512"/>
          </a:xfrm>
        </p:spPr>
        <p:txBody>
          <a:bodyPr>
            <a:normAutofit/>
          </a:bodyPr>
          <a:lstStyle/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Бакирова Рысжан Емельевна</a:t>
            </a:r>
            <a:b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м.ғ.д., профессор</a:t>
            </a:r>
          </a:p>
          <a:p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«Қарағанды медицина университеті» КеАҚ</a:t>
            </a:r>
          </a:p>
          <a:p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223863" y="3933056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524328" y="2317958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30574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4074840"/>
            <a:ext cx="9144000" cy="278316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Азизов Илья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Сулейманович</a:t>
            </a:r>
            <a:b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м.ғ.д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 </a:t>
            </a: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Микробқа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химиотерапия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ғылыми-зерттеу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институты</a:t>
            </a:r>
            <a:endParaRPr lang="kk-KZ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-33564" y="3347498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459592" y="2284992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Подзаголовок 3">
            <a:extLst>
              <a:ext uri="{FF2B5EF4-FFF2-40B4-BE49-F238E27FC236}">
                <a16:creationId xmlns:a16="http://schemas.microsoft.com/office/drawing/2014/main" id="{BB3754D3-EE47-74B4-B82B-843503BD88C2}"/>
              </a:ext>
            </a:extLst>
          </p:cNvPr>
          <p:cNvSpPr txBox="1">
            <a:spLocks/>
          </p:cNvSpPr>
          <p:nvPr/>
        </p:nvSpPr>
        <p:spPr>
          <a:xfrm rot="10800000">
            <a:off x="107504" y="-147818"/>
            <a:ext cx="9144000" cy="2300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Азизов Илья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Сулейманович</a:t>
            </a:r>
            <a:b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м.ғ.д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профессор </a:t>
            </a: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Микробқа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химиотерапия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ғылыми-зерттеу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институты</a:t>
            </a:r>
            <a:endParaRPr lang="kk-KZ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26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4074840"/>
            <a:ext cx="9144000" cy="2783160"/>
          </a:xfrm>
        </p:spPr>
        <p:txBody>
          <a:bodyPr>
            <a:normAutofit/>
          </a:bodyPr>
          <a:lstStyle/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Стабаева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Лейла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Медубаевна</a:t>
            </a:r>
            <a:b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«Қарағанды медицина университеті» </a:t>
            </a:r>
            <a:r>
              <a:rPr lang="kk-KZ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223863" y="3861970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459592" y="2284992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Подзаголовок 3">
            <a:extLst>
              <a:ext uri="{FF2B5EF4-FFF2-40B4-BE49-F238E27FC236}">
                <a16:creationId xmlns:a16="http://schemas.microsoft.com/office/drawing/2014/main" id="{EC6AE8AF-7CE5-4040-CE4D-1D97D3003573}"/>
              </a:ext>
            </a:extLst>
          </p:cNvPr>
          <p:cNvSpPr txBox="1">
            <a:spLocks/>
          </p:cNvSpPr>
          <p:nvPr/>
        </p:nvSpPr>
        <p:spPr>
          <a:xfrm rot="10800000">
            <a:off x="223863" y="-206335"/>
            <a:ext cx="9144000" cy="2783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Стабаева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Лейла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Медубаевна</a:t>
            </a:r>
            <a:b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«Қарағанды медицина университеті» </a:t>
            </a:r>
            <a:r>
              <a:rPr lang="kk-KZ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356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5400000">
            <a:off x="3355229" y="-3238599"/>
            <a:ext cx="2433540" cy="9144002"/>
          </a:xfrm>
        </p:spPr>
        <p:txBody>
          <a:bodyPr vert="vert">
            <a:normAutofit/>
          </a:bodyPr>
          <a:lstStyle/>
          <a:p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Надиров </a:t>
            </a:r>
            <a:r>
              <a:rPr lang="ru-RU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Нурбек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Надирович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-21637" y="4246240"/>
            <a:ext cx="9144000" cy="2783160"/>
          </a:xfrm>
        </p:spPr>
        <p:txBody>
          <a:bodyPr>
            <a:normAutofit/>
          </a:bodyPr>
          <a:lstStyle/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Надиров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Нурбек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Надирович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223863" y="3933056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459592" y="2284992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1807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4074840"/>
            <a:ext cx="9144000" cy="2522512"/>
          </a:xfrm>
        </p:spPr>
        <p:txBody>
          <a:bodyPr>
            <a:normAutofit/>
          </a:bodyPr>
          <a:lstStyle/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Ботаев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Руслан </a:t>
            </a:r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Сагатович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м.ғ.к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No1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көпсалалы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аурухана</a:t>
            </a:r>
            <a:endParaRPr lang="kk-KZ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223863" y="3933056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524328" y="2317958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Подзаголовок 3">
            <a:extLst>
              <a:ext uri="{FF2B5EF4-FFF2-40B4-BE49-F238E27FC236}">
                <a16:creationId xmlns:a16="http://schemas.microsoft.com/office/drawing/2014/main" id="{0980B5E3-49C0-D232-906C-B2AE39F78023}"/>
              </a:ext>
            </a:extLst>
          </p:cNvPr>
          <p:cNvSpPr txBox="1">
            <a:spLocks/>
          </p:cNvSpPr>
          <p:nvPr/>
        </p:nvSpPr>
        <p:spPr>
          <a:xfrm rot="10800000">
            <a:off x="18989" y="150389"/>
            <a:ext cx="9144000" cy="25225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Ботаев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Руслан </a:t>
            </a:r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Сагатович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No1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көпсалалы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аурухана</a:t>
            </a:r>
            <a:endParaRPr lang="kk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907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4958" y="4293096"/>
            <a:ext cx="9144000" cy="2783160"/>
          </a:xfrm>
        </p:spPr>
        <p:txBody>
          <a:bodyPr>
            <a:normAutofit/>
          </a:bodyPr>
          <a:lstStyle/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Тлемисов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Айдос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Советканович</a:t>
            </a:r>
            <a:endParaRPr lang="ru-RU" sz="4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endParaRPr lang="kk-KZ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облысының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жұмыспен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қамту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бағдарламаларды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үйлестіру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179512" y="3753037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524328" y="2317958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Подзаголовок 3">
            <a:extLst>
              <a:ext uri="{FF2B5EF4-FFF2-40B4-BE49-F238E27FC236}">
                <a16:creationId xmlns:a16="http://schemas.microsoft.com/office/drawing/2014/main" id="{5AADC35A-3C02-5EC6-7F2B-E53CE5DA77D1}"/>
              </a:ext>
            </a:extLst>
          </p:cNvPr>
          <p:cNvSpPr txBox="1">
            <a:spLocks/>
          </p:cNvSpPr>
          <p:nvPr/>
        </p:nvSpPr>
        <p:spPr>
          <a:xfrm rot="10800000">
            <a:off x="25152" y="74858"/>
            <a:ext cx="9144000" cy="278316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Тлемисов</a:t>
            </a:r>
            <a:r>
              <a:rPr lang="ru-RU" sz="7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Айдос</a:t>
            </a:r>
            <a:r>
              <a:rPr lang="ru-RU" sz="7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Советканович</a:t>
            </a:r>
            <a:endParaRPr lang="ru-RU" sz="7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endParaRPr lang="kk-KZ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Абай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облысының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жұмыспен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қамту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бағдарламаларды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үйлестіру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079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3818357"/>
            <a:ext cx="9144000" cy="2783160"/>
          </a:xfrm>
        </p:spPr>
        <p:txBody>
          <a:bodyPr>
            <a:normAutofit/>
          </a:bodyPr>
          <a:lstStyle/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Койшибаев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Жандос</a:t>
            </a:r>
            <a:r>
              <a:rPr lang="ru-RU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Муратович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 «Астана медицина университеті»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223863" y="3933056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459592" y="2284992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Подзаголовок 3">
            <a:extLst>
              <a:ext uri="{FF2B5EF4-FFF2-40B4-BE49-F238E27FC236}">
                <a16:creationId xmlns:a16="http://schemas.microsoft.com/office/drawing/2014/main" id="{5DBFEB4E-CF4E-EAC1-FD6C-9A5D801DC786}"/>
              </a:ext>
            </a:extLst>
          </p:cNvPr>
          <p:cNvSpPr txBox="1">
            <a:spLocks/>
          </p:cNvSpPr>
          <p:nvPr/>
        </p:nvSpPr>
        <p:spPr>
          <a:xfrm rot="10800000">
            <a:off x="0" y="80128"/>
            <a:ext cx="9144000" cy="278316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7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Койшибаев</a:t>
            </a:r>
            <a:r>
              <a:rPr lang="ru-RU" sz="7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Жандо</a:t>
            </a:r>
            <a:r>
              <a:rPr lang="ru-RU" sz="7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Муратович</a:t>
            </a:r>
          </a:p>
          <a:p>
            <a:r>
              <a:rPr lang="en-US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 «Астана медицина университеті»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11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0" y="4064465"/>
            <a:ext cx="9756576" cy="2783160"/>
          </a:xfrm>
        </p:spPr>
        <p:txBody>
          <a:bodyPr>
            <a:normAutofit/>
          </a:bodyPr>
          <a:lstStyle/>
          <a:p>
            <a:r>
              <a:rPr lang="kk-KZ" sz="4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Абильмажинов Мухтар Толегенович </a:t>
            </a: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м.ғ.д.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профессор</a:t>
            </a:r>
          </a:p>
          <a:p>
            <a:r>
              <a:rPr lang="kk-KZ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 «Астана медицина университеті»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>
            <a:off x="223863" y="3717032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95" t="17664" r="75517" b="66062"/>
          <a:stretch/>
        </p:blipFill>
        <p:spPr bwMode="auto">
          <a:xfrm rot="10800000">
            <a:off x="7459592" y="2284992"/>
            <a:ext cx="1296144" cy="7200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Подзаголовок 3">
            <a:extLst>
              <a:ext uri="{FF2B5EF4-FFF2-40B4-BE49-F238E27FC236}">
                <a16:creationId xmlns:a16="http://schemas.microsoft.com/office/drawing/2014/main" id="{CA2D10AC-EBA2-8D84-D9FD-86E169FB830A}"/>
              </a:ext>
            </a:extLst>
          </p:cNvPr>
          <p:cNvSpPr txBox="1">
            <a:spLocks/>
          </p:cNvSpPr>
          <p:nvPr/>
        </p:nvSpPr>
        <p:spPr>
          <a:xfrm rot="10800000">
            <a:off x="0" y="-134149"/>
            <a:ext cx="9144000" cy="2630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30000"/>
              </a:lnSpc>
            </a:pP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7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Абильмажинов Мухтар Толегенович </a:t>
            </a:r>
          </a:p>
          <a:p>
            <a:r>
              <a:rPr lang="kk-KZ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м.ғ.д.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профессор</a:t>
            </a:r>
          </a:p>
          <a:p>
            <a:r>
              <a:rPr lang="kk-KZ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КеАҚ «Астана медицина университеті»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053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F4BF64546C73A40A9597998E2737A1E" ma:contentTypeVersion="11" ma:contentTypeDescription="Создание документа." ma:contentTypeScope="" ma:versionID="654d1dc484698a894e01169eb113c8d2">
  <xsd:schema xmlns:xsd="http://www.w3.org/2001/XMLSchema" xmlns:xs="http://www.w3.org/2001/XMLSchema" xmlns:p="http://schemas.microsoft.com/office/2006/metadata/properties" xmlns:ns3="2ff0b6ba-d77e-4390-b2e4-ab4a8fe49c4b" targetNamespace="http://schemas.microsoft.com/office/2006/metadata/properties" ma:root="true" ma:fieldsID="e9f5eb266a4161169bce4b8cfc766633" ns3:_="">
    <xsd:import namespace="2ff0b6ba-d77e-4390-b2e4-ab4a8fe49c4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f0b6ba-d77e-4390-b2e4-ab4a8fe49c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0E76855-607F-4CD9-95D2-FFA6D12965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07C225C-BFF4-4637-97A1-4E5CAA7BD4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f0b6ba-d77e-4390-b2e4-ab4a8fe49c4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E806541-C3D0-467F-80FB-3CF326C31699}">
  <ds:schemaRefs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2ff0b6ba-d77e-4390-b2e4-ab4a8fe49c4b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258</Words>
  <Application>Microsoft Office PowerPoint</Application>
  <PresentationFormat>Экран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Презентация PowerPoint</vt:lpstr>
      <vt:lpstr>Бакирова Рысжан Емельевна м.ғ.д., профессор  «Қарағанды медицина университеті» КеАҚ</vt:lpstr>
      <vt:lpstr>Презентация PowerPoint</vt:lpstr>
      <vt:lpstr>Презентация PowerPoint</vt:lpstr>
      <vt:lpstr>Надиров Нурбек Надирович  PhD University Medical Center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Султанов Алшынбай Камалович к.м.н., профессор кафедры общественного здравоохранения</dc:title>
  <dc:creator>Джакетаева Шынар</dc:creator>
  <cp:lastModifiedBy>User</cp:lastModifiedBy>
  <cp:revision>85</cp:revision>
  <cp:lastPrinted>2022-06-23T11:50:56Z</cp:lastPrinted>
  <dcterms:created xsi:type="dcterms:W3CDTF">2018-10-12T06:08:51Z</dcterms:created>
  <dcterms:modified xsi:type="dcterms:W3CDTF">2025-08-10T18:03:25Z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0x0101005F4BF64546C73A40A9597998E2737A1E</vt:lpwstr>
  </property>
</Properties>
</file>